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8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6" r:id="rId11"/>
    <p:sldId id="265" r:id="rId12"/>
    <p:sldId id="266" r:id="rId13"/>
    <p:sldId id="267" r:id="rId14"/>
    <p:sldId id="268" r:id="rId15"/>
    <p:sldId id="277" r:id="rId16"/>
    <p:sldId id="269" r:id="rId17"/>
    <p:sldId id="270" r:id="rId18"/>
    <p:sldId id="272" r:id="rId19"/>
    <p:sldId id="274" r:id="rId20"/>
    <p:sldId id="275" r:id="rId21"/>
    <p:sldId id="279" r:id="rId22"/>
    <p:sldId id="278" r:id="rId23"/>
    <p:sldId id="27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94649"/>
  </p:normalViewPr>
  <p:slideViewPr>
    <p:cSldViewPr>
      <p:cViewPr varScale="1">
        <p:scale>
          <a:sx n="87" d="100"/>
          <a:sy n="87" d="100"/>
        </p:scale>
        <p:origin x="96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CCD17-ACEE-49C9-95F0-16A16B412535}" type="datetimeFigureOut">
              <a:rPr lang="en-US" smtClean="0"/>
              <a:pPr/>
              <a:t>9/2/16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C3566-A20D-474F-9B88-88A3CAEABF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61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6C3566-A20D-474F-9B88-88A3CAEABF2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07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10D8-5671-49E8-82A8-5DF5CDEC8E9C}" type="datetimeFigureOut">
              <a:rPr lang="en-US" smtClean="0"/>
              <a:pPr/>
              <a:t>9/2/16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10D8-5671-49E8-82A8-5DF5CDEC8E9C}" type="datetimeFigureOut">
              <a:rPr lang="en-US" smtClean="0"/>
              <a:pPr/>
              <a:t>9/2/16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10D8-5671-49E8-82A8-5DF5CDEC8E9C}" type="datetimeFigureOut">
              <a:rPr lang="en-US" smtClean="0"/>
              <a:pPr/>
              <a:t>9/2/16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10D8-5671-49E8-82A8-5DF5CDEC8E9C}" type="datetimeFigureOut">
              <a:rPr lang="en-US" smtClean="0"/>
              <a:pPr/>
              <a:t>9/2/16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10D8-5671-49E8-82A8-5DF5CDEC8E9C}" type="datetimeFigureOut">
              <a:rPr lang="en-US" smtClean="0"/>
              <a:pPr/>
              <a:t>9/2/16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10D8-5671-49E8-82A8-5DF5CDEC8E9C}" type="datetimeFigureOut">
              <a:rPr lang="en-US" smtClean="0"/>
              <a:pPr/>
              <a:t>9/2/16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10D8-5671-49E8-82A8-5DF5CDEC8E9C}" type="datetimeFigureOut">
              <a:rPr lang="en-US" smtClean="0"/>
              <a:pPr/>
              <a:t>9/2/16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10D8-5671-49E8-82A8-5DF5CDEC8E9C}" type="datetimeFigureOut">
              <a:rPr lang="en-US" smtClean="0"/>
              <a:pPr/>
              <a:t>9/2/16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10D8-5671-49E8-82A8-5DF5CDEC8E9C}" type="datetimeFigureOut">
              <a:rPr lang="en-US" smtClean="0"/>
              <a:pPr/>
              <a:t>9/2/16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10D8-5671-49E8-82A8-5DF5CDEC8E9C}" type="datetimeFigureOut">
              <a:rPr lang="en-US" smtClean="0"/>
              <a:pPr/>
              <a:t>9/2/16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410D8-5671-49E8-82A8-5DF5CDEC8E9C}" type="datetimeFigureOut">
              <a:rPr lang="en-US" smtClean="0"/>
              <a:pPr/>
              <a:t>9/2/16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0410D8-5671-49E8-82A8-5DF5CDEC8E9C}" type="datetimeFigureOut">
              <a:rPr lang="en-US" smtClean="0"/>
              <a:pPr/>
              <a:t>9/2/16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F03567E-F532-4A90-B5DE-AF6A3578A63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6" Type="http://schemas.openxmlformats.org/officeDocument/2006/relationships/image" Target="../media/image18.jpeg"/><Relationship Id="rId7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Relationship Id="rId3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5" Type="http://schemas.openxmlformats.org/officeDocument/2006/relationships/image" Target="../media/image28.jpeg"/><Relationship Id="rId6" Type="http://schemas.openxmlformats.org/officeDocument/2006/relationships/image" Target="../media/image29.jpeg"/><Relationship Id="rId7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Culture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Obvious and Hidden Aspects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the poor and homeless are treated</a:t>
            </a:r>
            <a:endParaRPr lang="en-US" dirty="0"/>
          </a:p>
        </p:txBody>
      </p:sp>
      <p:pic>
        <p:nvPicPr>
          <p:cNvPr id="4" name="Content Placeholder 3" descr="homeless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00600" y="1752600"/>
            <a:ext cx="4032250" cy="2419350"/>
          </a:xfrm>
        </p:spPr>
      </p:pic>
      <p:pic>
        <p:nvPicPr>
          <p:cNvPr id="5" name="Picture 4" descr="poor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60478" y="4038600"/>
            <a:ext cx="3151876" cy="2819400"/>
          </a:xfrm>
          <a:prstGeom prst="rect">
            <a:avLst/>
          </a:prstGeom>
        </p:spPr>
      </p:pic>
      <p:pic>
        <p:nvPicPr>
          <p:cNvPr id="6" name="Picture 5" descr="hungry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3259" y="1828800"/>
            <a:ext cx="3893279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supermax</a:t>
            </a:r>
            <a:r>
              <a:rPr lang="en-US" dirty="0" smtClean="0"/>
              <a:t> prison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22530" name="Picture 2" descr="FlorenceSM-DLR-1.jpg (687×430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2209800"/>
            <a:ext cx="6543675" cy="4095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Relationships between people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can’t see </a:t>
            </a:r>
            <a:r>
              <a:rPr lang="en-US" u="sng" dirty="0" smtClean="0"/>
              <a:t>the idea </a:t>
            </a:r>
            <a:r>
              <a:rPr lang="en-US" dirty="0" smtClean="0"/>
              <a:t>of relationships, but I can see how people relate to one another in a given culture.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txBody>
          <a:bodyPr/>
          <a:lstStyle/>
          <a:p>
            <a:r>
              <a:rPr lang="en-US" dirty="0" smtClean="0"/>
              <a:t>Appropriate distance/space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23554" name="Picture 2" descr="personal-space.jpg (783×608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76400"/>
            <a:ext cx="7458075" cy="4953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Formal </a:t>
            </a:r>
            <a:r>
              <a:rPr lang="en-US" dirty="0" smtClean="0"/>
              <a:t>vs. </a:t>
            </a:r>
            <a:r>
              <a:rPr lang="en-US" dirty="0" smtClean="0"/>
              <a:t>Informal Relationships </a:t>
            </a:r>
            <a:r>
              <a:rPr lang="en-US" dirty="0" smtClean="0"/>
              <a:t>(teacher to student)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25602" name="Picture 2" descr="middle+school+catholic+schools+week+008.JPG (320×213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133600"/>
            <a:ext cx="6781800" cy="4514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Appropriate gestures/touch</a:t>
            </a:r>
            <a:endParaRPr lang="en-US" dirty="0"/>
          </a:p>
        </p:txBody>
      </p:sp>
      <p:pic>
        <p:nvPicPr>
          <p:cNvPr id="4" name="Content Placeholder 3" descr="wav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00437" y="3058319"/>
            <a:ext cx="2143125" cy="2143125"/>
          </a:xfrm>
        </p:spPr>
      </p:pic>
      <p:pic>
        <p:nvPicPr>
          <p:cNvPr id="5" name="Picture 4" descr="high fiv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4343400"/>
            <a:ext cx="1981200" cy="2314575"/>
          </a:xfrm>
          <a:prstGeom prst="rect">
            <a:avLst/>
          </a:prstGeom>
        </p:spPr>
      </p:pic>
      <p:pic>
        <p:nvPicPr>
          <p:cNvPr id="6" name="Picture 5" descr="handshak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" y="2209800"/>
            <a:ext cx="2619375" cy="1743075"/>
          </a:xfrm>
          <a:prstGeom prst="rect">
            <a:avLst/>
          </a:prstGeom>
        </p:spPr>
      </p:pic>
      <p:pic>
        <p:nvPicPr>
          <p:cNvPr id="7" name="Picture 6" descr="hu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19200" y="4038600"/>
            <a:ext cx="2019300" cy="2266950"/>
          </a:xfrm>
          <a:prstGeom prst="rect">
            <a:avLst/>
          </a:prstGeom>
        </p:spPr>
      </p:pic>
      <p:pic>
        <p:nvPicPr>
          <p:cNvPr id="8" name="Picture 7" descr="kis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43600" y="2057400"/>
            <a:ext cx="2238375" cy="204787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Beauty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can’t see </a:t>
            </a:r>
            <a:r>
              <a:rPr lang="en-US" u="sng" dirty="0" smtClean="0"/>
              <a:t>the concept </a:t>
            </a:r>
            <a:r>
              <a:rPr lang="en-US" dirty="0" smtClean="0"/>
              <a:t>of beauty, but I can see how the idea is “made flesh” by how people pursue it and exhibit it.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</a:t>
            </a:r>
            <a:r>
              <a:rPr lang="en-US" dirty="0" smtClean="0"/>
              <a:t>made </a:t>
            </a:r>
            <a:r>
              <a:rPr lang="en-US" dirty="0" smtClean="0"/>
              <a:t>the cover?</a:t>
            </a:r>
            <a:endParaRPr lang="en-US" dirty="0"/>
          </a:p>
        </p:txBody>
      </p:sp>
      <p:pic>
        <p:nvPicPr>
          <p:cNvPr id="26626" name="Picture 2" descr="redbook-5.jpg (321×432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05000"/>
            <a:ext cx="3429000" cy="4614730"/>
          </a:xfrm>
          <a:prstGeom prst="rect">
            <a:avLst/>
          </a:prstGeom>
          <a:noFill/>
        </p:spPr>
      </p:pic>
      <p:pic>
        <p:nvPicPr>
          <p:cNvPr id="5" name="Picture 2" descr="Funny-Mug-Shots-ugly-woman.jpg (500×625)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981200"/>
            <a:ext cx="3511550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wrinkles, ladies!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698" name="Picture 2" descr="NO+MORE+WRINKLES.jpg (400×398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209800"/>
            <a:ext cx="3810000" cy="3790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can’t see </a:t>
            </a:r>
            <a:r>
              <a:rPr lang="en-US" u="sng" dirty="0" smtClean="0"/>
              <a:t>the ideas </a:t>
            </a:r>
            <a:r>
              <a:rPr lang="en-US" dirty="0" smtClean="0"/>
              <a:t>about how men and women relate to each other, but I can see…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facts to 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Everyone, everywhere is part of a culture.</a:t>
            </a:r>
          </a:p>
          <a:p>
            <a:r>
              <a:rPr lang="en-US" dirty="0" smtClean="0"/>
              <a:t>So, when you travel abroad for Talbots Thingamajig, you will be leaving one culture (namely, American culture) and entering another culture.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…the difference between these two situations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30722" name="Picture 2" descr="happy-homemaker.jpg (277×40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057400"/>
            <a:ext cx="2638425" cy="3867150"/>
          </a:xfrm>
          <a:prstGeom prst="rect">
            <a:avLst/>
          </a:prstGeom>
          <a:noFill/>
        </p:spPr>
      </p:pic>
      <p:pic>
        <p:nvPicPr>
          <p:cNvPr id="30724" name="Picture 4" descr="mr+mom+1.jpg (329×475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981200"/>
            <a:ext cx="3133725" cy="4524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Attitudes toward the elderly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can’t see </a:t>
            </a:r>
            <a:r>
              <a:rPr lang="en-US" u="sng" dirty="0" smtClean="0"/>
              <a:t>the attitudes </a:t>
            </a:r>
            <a:r>
              <a:rPr lang="en-US" dirty="0" smtClean="0"/>
              <a:t>a culture has toward the elderly, but I can see…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…how others treat them.</a:t>
            </a:r>
            <a:endParaRPr lang="en-US" dirty="0"/>
          </a:p>
        </p:txBody>
      </p:sp>
      <p:pic>
        <p:nvPicPr>
          <p:cNvPr id="4" name="Content Placeholder 3" descr="elderly 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0400" y="2057400"/>
            <a:ext cx="2619375" cy="1743075"/>
          </a:xfrm>
        </p:spPr>
      </p:pic>
      <p:pic>
        <p:nvPicPr>
          <p:cNvPr id="5" name="Picture 4" descr="elderly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2057400"/>
            <a:ext cx="2619375" cy="1743075"/>
          </a:xfrm>
          <a:prstGeom prst="rect">
            <a:avLst/>
          </a:prstGeom>
        </p:spPr>
      </p:pic>
      <p:pic>
        <p:nvPicPr>
          <p:cNvPr id="6" name="Picture 5" descr="elderly 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7400" y="2057400"/>
            <a:ext cx="2600325" cy="1752600"/>
          </a:xfrm>
          <a:prstGeom prst="rect">
            <a:avLst/>
          </a:prstGeom>
        </p:spPr>
      </p:pic>
      <p:pic>
        <p:nvPicPr>
          <p:cNvPr id="7" name="Picture 6" descr="elderly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96000" y="4648200"/>
            <a:ext cx="2333625" cy="1962150"/>
          </a:xfrm>
          <a:prstGeom prst="rect">
            <a:avLst/>
          </a:prstGeom>
        </p:spPr>
      </p:pic>
      <p:pic>
        <p:nvPicPr>
          <p:cNvPr id="8" name="Picture 7" descr="nursing hom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5800" y="4724400"/>
            <a:ext cx="2533650" cy="1800225"/>
          </a:xfrm>
          <a:prstGeom prst="rect">
            <a:avLst/>
          </a:prstGeom>
        </p:spPr>
      </p:pic>
      <p:pic>
        <p:nvPicPr>
          <p:cNvPr id="9" name="Picture 8" descr="nursing home 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81400" y="4495800"/>
            <a:ext cx="2143125" cy="214312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Now, i</a:t>
            </a:r>
            <a:r>
              <a:rPr lang="en-US" dirty="0" smtClean="0"/>
              <a:t>n </a:t>
            </a:r>
            <a:r>
              <a:rPr lang="en-US" dirty="0" smtClean="0"/>
              <a:t>your own words </a:t>
            </a:r>
            <a:r>
              <a:rPr lang="en-US" dirty="0" smtClean="0"/>
              <a:t>on your Culture worksheet: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culture and its </a:t>
            </a:r>
            <a:r>
              <a:rPr lang="en-US" dirty="0" smtClean="0"/>
              <a:t>two </a:t>
            </a:r>
            <a:r>
              <a:rPr lang="en-US" dirty="0" smtClean="0"/>
              <a:t>parts.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are two parts </a:t>
            </a:r>
            <a:br>
              <a:rPr lang="en-US" dirty="0" smtClean="0"/>
            </a:br>
            <a:r>
              <a:rPr lang="en-US" dirty="0" smtClean="0"/>
              <a:t>	to every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First, every culture has </a:t>
            </a:r>
            <a:r>
              <a:rPr lang="en-US" dirty="0" smtClean="0"/>
              <a:t>obvious aspects </a:t>
            </a:r>
            <a:r>
              <a:rPr lang="en-US" dirty="0" smtClean="0"/>
              <a:t>that clearly discerned because they can be </a:t>
            </a:r>
            <a:r>
              <a:rPr lang="en-US" u="sng" dirty="0" smtClean="0"/>
              <a:t>observed with your senses.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taco.jpg (500×325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609600"/>
            <a:ext cx="2183423" cy="1419225"/>
          </a:xfrm>
          <a:prstGeom prst="rect">
            <a:avLst/>
          </a:prstGeom>
          <a:noFill/>
        </p:spPr>
      </p:pic>
      <p:pic>
        <p:nvPicPr>
          <p:cNvPr id="1028" name="Picture 4" descr="hindu-temple.jpg (550×41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152400"/>
            <a:ext cx="2187052" cy="1638301"/>
          </a:xfrm>
          <a:prstGeom prst="rect">
            <a:avLst/>
          </a:prstGeom>
          <a:noFill/>
        </p:spPr>
      </p:pic>
      <p:pic>
        <p:nvPicPr>
          <p:cNvPr id="1030" name="Picture 6" descr="lederhol.jpg (330×640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133600"/>
            <a:ext cx="1414463" cy="2743201"/>
          </a:xfrm>
          <a:prstGeom prst="rect">
            <a:avLst/>
          </a:prstGeom>
          <a:noFill/>
        </p:spPr>
      </p:pic>
      <p:pic>
        <p:nvPicPr>
          <p:cNvPr id="1032" name="Picture 8" descr="fatlady.jpg (297×320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1905000"/>
            <a:ext cx="2828925" cy="3048001"/>
          </a:xfrm>
          <a:prstGeom prst="rect">
            <a:avLst/>
          </a:prstGeom>
          <a:noFill/>
        </p:spPr>
      </p:pic>
      <p:pic>
        <p:nvPicPr>
          <p:cNvPr id="1034" name="Picture 10" descr="beijing-bicycle1.jpg (247×350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3124200"/>
            <a:ext cx="2352675" cy="3333750"/>
          </a:xfrm>
          <a:prstGeom prst="rect">
            <a:avLst/>
          </a:prstGeom>
          <a:noFill/>
        </p:spPr>
      </p:pic>
      <p:pic>
        <p:nvPicPr>
          <p:cNvPr id="1036" name="Picture 12" descr="muslims-praying-at-kabah.jpg (700×469)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0" y="5105400"/>
            <a:ext cx="2362200" cy="1582674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However…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every part of culture that you can see, there is a myriad of cultural beliefs, assumptions, and norms that are the </a:t>
            </a:r>
            <a:r>
              <a:rPr lang="en-US" u="sng" dirty="0" smtClean="0"/>
              <a:t>foundation</a:t>
            </a:r>
            <a:r>
              <a:rPr lang="en-US" dirty="0" smtClean="0"/>
              <a:t> of that culture.  You can’t experience </a:t>
            </a:r>
            <a:r>
              <a:rPr lang="en-US" dirty="0" smtClean="0"/>
              <a:t>these hidden aspects often </a:t>
            </a:r>
            <a:r>
              <a:rPr lang="en-US" dirty="0" smtClean="0"/>
              <a:t>or immediately with your senses, but the obvious culture is the incarnation of these beliefs and assumptions.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beliefs and assumptions can come from various places.</a:t>
            </a:r>
          </a:p>
          <a:p>
            <a:pPr lvl="1"/>
            <a:r>
              <a:rPr lang="en-US" dirty="0" smtClean="0"/>
              <a:t>Religion</a:t>
            </a:r>
          </a:p>
          <a:p>
            <a:pPr lvl="1"/>
            <a:r>
              <a:rPr lang="en-US" dirty="0" smtClean="0"/>
              <a:t>Tradition</a:t>
            </a:r>
          </a:p>
          <a:p>
            <a:pPr lvl="1"/>
            <a:r>
              <a:rPr lang="en-US" dirty="0" smtClean="0"/>
              <a:t>Politics</a:t>
            </a:r>
          </a:p>
          <a:p>
            <a:pPr lvl="1"/>
            <a:r>
              <a:rPr lang="en-US" dirty="0" smtClean="0"/>
              <a:t>“Common Sense”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examples…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Justice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can’t see a culture’s </a:t>
            </a:r>
            <a:r>
              <a:rPr lang="en-US" u="sng" dirty="0" smtClean="0"/>
              <a:t>belief about justice</a:t>
            </a:r>
            <a:r>
              <a:rPr lang="en-US" dirty="0" smtClean="0"/>
              <a:t>, but I can see what a culture thinks about justice by how it plays out in the material world.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guillotine during the French Revolution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16386" name="Picture 2" descr="1-15--guillotine.jpg (475×34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057400"/>
            <a:ext cx="4524375" cy="3295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122</TotalTime>
  <Words>349</Words>
  <Application>Microsoft Macintosh PowerPoint</Application>
  <PresentationFormat>On-screen Show (4:3)</PresentationFormat>
  <Paragraphs>39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Calibri</vt:lpstr>
      <vt:lpstr>Constantia</vt:lpstr>
      <vt:lpstr>Wingdings 2</vt:lpstr>
      <vt:lpstr>Flow</vt:lpstr>
      <vt:lpstr>Culture</vt:lpstr>
      <vt:lpstr>Important facts to remember</vt:lpstr>
      <vt:lpstr>There are two parts   to every culture</vt:lpstr>
      <vt:lpstr>For example</vt:lpstr>
      <vt:lpstr>However…</vt:lpstr>
      <vt:lpstr>PowerPoint Presentation</vt:lpstr>
      <vt:lpstr>Some examples…</vt:lpstr>
      <vt:lpstr>Justice</vt:lpstr>
      <vt:lpstr>The guillotine during the French Revolution</vt:lpstr>
      <vt:lpstr>How the poor and homeless are treated</vt:lpstr>
      <vt:lpstr>A supermax prison</vt:lpstr>
      <vt:lpstr>Relationships between people</vt:lpstr>
      <vt:lpstr>Appropriate distance/space</vt:lpstr>
      <vt:lpstr>Formal vs. Informal Relationships (teacher to student)</vt:lpstr>
      <vt:lpstr>Appropriate gestures/touch</vt:lpstr>
      <vt:lpstr>Beauty</vt:lpstr>
      <vt:lpstr>Who made the cover?</vt:lpstr>
      <vt:lpstr>No wrinkles, ladies!</vt:lpstr>
      <vt:lpstr>Gender Roles</vt:lpstr>
      <vt:lpstr>…the difference between these two situations</vt:lpstr>
      <vt:lpstr>Attitudes toward the elderly</vt:lpstr>
      <vt:lpstr>…how others treat them.</vt:lpstr>
      <vt:lpstr>Now, in your own words on your Culture worksheet:</vt:lpstr>
    </vt:vector>
  </TitlesOfParts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Culture</dc:title>
  <dc:creator>teacher</dc:creator>
  <cp:lastModifiedBy>Microsoft Office User</cp:lastModifiedBy>
  <cp:revision>9</cp:revision>
  <dcterms:created xsi:type="dcterms:W3CDTF">2013-08-28T17:24:39Z</dcterms:created>
  <dcterms:modified xsi:type="dcterms:W3CDTF">2016-09-02T14:52:59Z</dcterms:modified>
</cp:coreProperties>
</file>